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7" r:id="rId2"/>
    <p:sldId id="258" r:id="rId3"/>
    <p:sldId id="259" r:id="rId4"/>
    <p:sldId id="260" r:id="rId5"/>
    <p:sldId id="261" r:id="rId6"/>
    <p:sldId id="262" r:id="rId7"/>
  </p:sldIdLst>
  <p:sldSz cx="18288000" cy="10287000"/>
  <p:notesSz cx="6858000" cy="9144000"/>
  <p:embeddedFontLst>
    <p:embeddedFont>
      <p:font typeface="Alegreya Bold" panose="020B0604020202020204" charset="0"/>
      <p:regular r:id="rId8"/>
    </p:embeddedFont>
    <p:embeddedFont>
      <p:font typeface="Lato" panose="020F0502020204030203" pitchFamily="34" charset="0"/>
      <p:regular r:id="rId9"/>
      <p:bold r:id="rId10"/>
      <p:italic r:id="rId11"/>
      <p:boldItalic r:id="rId12"/>
    </p:embeddedFont>
    <p:embeddedFont>
      <p:font typeface="Lato Bold" panose="020F0502020204030203"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474AA0-0871-44CC-8C54-A69E3615819A}" v="2" dt="2024-01-29T18:02:47.2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7" autoAdjust="0"/>
    <p:restoredTop sz="86423" autoAdjust="0"/>
  </p:normalViewPr>
  <p:slideViewPr>
    <p:cSldViewPr>
      <p:cViewPr varScale="1">
        <p:scale>
          <a:sx n="48" d="100"/>
          <a:sy n="48" d="100"/>
        </p:scale>
        <p:origin x="221"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3.fntdata"/><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it Mittal" userId="4497c981cc87a78c" providerId="LiveId" clId="{AF474AA0-0871-44CC-8C54-A69E3615819A}"/>
    <pc:docChg chg="custSel addSld delSld modSld">
      <pc:chgData name="Mohit Mittal" userId="4497c981cc87a78c" providerId="LiveId" clId="{AF474AA0-0871-44CC-8C54-A69E3615819A}" dt="2024-01-29T18:03:41.437" v="4" actId="2696"/>
      <pc:docMkLst>
        <pc:docMk/>
      </pc:docMkLst>
      <pc:sldChg chg="del mod chgLayout">
        <pc:chgData name="Mohit Mittal" userId="4497c981cc87a78c" providerId="LiveId" clId="{AF474AA0-0871-44CC-8C54-A69E3615819A}" dt="2024-01-29T18:03:41.437" v="4" actId="2696"/>
        <pc:sldMkLst>
          <pc:docMk/>
          <pc:sldMk cId="0" sldId="256"/>
        </pc:sldMkLst>
      </pc:sldChg>
      <pc:sldChg chg="new del">
        <pc:chgData name="Mohit Mittal" userId="4497c981cc87a78c" providerId="LiveId" clId="{AF474AA0-0871-44CC-8C54-A69E3615819A}" dt="2024-01-29T18:03:35.529" v="3" actId="2696"/>
        <pc:sldMkLst>
          <pc:docMk/>
          <pc:sldMk cId="255995727" sldId="263"/>
        </pc:sldMkLst>
      </pc:sldChg>
    </pc:docChg>
  </pc:docChgLst>
</pc:chgInfo>
</file>

<file path=ppt/media/image1.png>
</file>

<file path=ppt/media/image10.sv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1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888576" y="0"/>
            <a:ext cx="8399424" cy="10287000"/>
          </a:xfrm>
          <a:custGeom>
            <a:avLst/>
            <a:gdLst/>
            <a:ahLst/>
            <a:cxnLst/>
            <a:rect l="l" t="t" r="r" b="b"/>
            <a:pathLst>
              <a:path w="8399424" h="10287000">
                <a:moveTo>
                  <a:pt x="0" y="0"/>
                </a:moveTo>
                <a:lnTo>
                  <a:pt x="8399424" y="0"/>
                </a:lnTo>
                <a:lnTo>
                  <a:pt x="8399424" y="10287000"/>
                </a:lnTo>
                <a:lnTo>
                  <a:pt x="0" y="10287000"/>
                </a:lnTo>
                <a:lnTo>
                  <a:pt x="0" y="0"/>
                </a:lnTo>
                <a:close/>
              </a:path>
            </a:pathLst>
          </a:custGeom>
          <a:blipFill>
            <a:blip r:embed="rId2"/>
            <a:stretch>
              <a:fillRect l="-31648" r="-31648"/>
            </a:stretch>
          </a:blipFill>
        </p:spPr>
      </p:sp>
      <p:sp>
        <p:nvSpPr>
          <p:cNvPr id="3" name="TextBox 3"/>
          <p:cNvSpPr txBox="1"/>
          <p:nvPr/>
        </p:nvSpPr>
        <p:spPr>
          <a:xfrm>
            <a:off x="1708982" y="2116498"/>
            <a:ext cx="5594875" cy="1837056"/>
          </a:xfrm>
          <a:prstGeom prst="rect">
            <a:avLst/>
          </a:prstGeom>
        </p:spPr>
        <p:txBody>
          <a:bodyPr lIns="0" tIns="0" rIns="0" bIns="0" rtlCol="0" anchor="t">
            <a:spAutoFit/>
          </a:bodyPr>
          <a:lstStyle/>
          <a:p>
            <a:pPr>
              <a:lnSpc>
                <a:spcPts val="7419"/>
              </a:lnSpc>
              <a:spcBef>
                <a:spcPct val="0"/>
              </a:spcBef>
            </a:pPr>
            <a:r>
              <a:rPr lang="en-US" sz="5299">
                <a:solidFill>
                  <a:srgbClr val="000000"/>
                </a:solidFill>
                <a:latin typeface="Alegreya Bold"/>
              </a:rPr>
              <a:t>Will provide Great user Experience</a:t>
            </a:r>
          </a:p>
        </p:txBody>
      </p:sp>
      <p:sp>
        <p:nvSpPr>
          <p:cNvPr id="4" name="TextBox 4"/>
          <p:cNvSpPr txBox="1"/>
          <p:nvPr/>
        </p:nvSpPr>
        <p:spPr>
          <a:xfrm>
            <a:off x="1708982" y="4045304"/>
            <a:ext cx="5123674" cy="903606"/>
          </a:xfrm>
          <a:prstGeom prst="rect">
            <a:avLst/>
          </a:prstGeom>
        </p:spPr>
        <p:txBody>
          <a:bodyPr lIns="0" tIns="0" rIns="0" bIns="0" rtlCol="0" anchor="t">
            <a:spAutoFit/>
          </a:bodyPr>
          <a:lstStyle/>
          <a:p>
            <a:pPr>
              <a:lnSpc>
                <a:spcPts val="7419"/>
              </a:lnSpc>
              <a:spcBef>
                <a:spcPct val="0"/>
              </a:spcBef>
            </a:pPr>
            <a:r>
              <a:rPr lang="en-US" sz="5299" u="sng">
                <a:solidFill>
                  <a:srgbClr val="EB6B12"/>
                </a:solidFill>
                <a:latin typeface="Alegreya Bold"/>
              </a:rPr>
              <a:t>through website</a:t>
            </a:r>
          </a:p>
        </p:txBody>
      </p:sp>
      <p:sp>
        <p:nvSpPr>
          <p:cNvPr id="5" name="TextBox 5"/>
          <p:cNvSpPr txBox="1"/>
          <p:nvPr/>
        </p:nvSpPr>
        <p:spPr>
          <a:xfrm>
            <a:off x="3298734" y="6671706"/>
            <a:ext cx="5594875" cy="1199006"/>
          </a:xfrm>
          <a:prstGeom prst="rect">
            <a:avLst/>
          </a:prstGeom>
        </p:spPr>
        <p:txBody>
          <a:bodyPr lIns="0" tIns="0" rIns="0" bIns="0" rtlCol="0" anchor="t">
            <a:spAutoFit/>
          </a:bodyPr>
          <a:lstStyle/>
          <a:p>
            <a:pPr>
              <a:lnSpc>
                <a:spcPts val="3294"/>
              </a:lnSpc>
            </a:pPr>
            <a:r>
              <a:rPr lang="en-US" sz="1800" dirty="0">
                <a:solidFill>
                  <a:srgbClr val="737373"/>
                </a:solidFill>
                <a:latin typeface="Lato"/>
              </a:rPr>
              <a:t>Our website will provide a great user Experience for the clients who visit our website so that anyone can place their order easily.</a:t>
            </a:r>
          </a:p>
        </p:txBody>
      </p:sp>
      <p:sp>
        <p:nvSpPr>
          <p:cNvPr id="6" name="TextBox 6"/>
          <p:cNvSpPr txBox="1"/>
          <p:nvPr/>
        </p:nvSpPr>
        <p:spPr>
          <a:xfrm>
            <a:off x="3298734" y="6189009"/>
            <a:ext cx="2797437" cy="421007"/>
          </a:xfrm>
          <a:prstGeom prst="rect">
            <a:avLst/>
          </a:prstGeom>
        </p:spPr>
        <p:txBody>
          <a:bodyPr lIns="0" tIns="0" rIns="0" bIns="0" rtlCol="0" anchor="t">
            <a:spAutoFit/>
          </a:bodyPr>
          <a:lstStyle/>
          <a:p>
            <a:pPr>
              <a:lnSpc>
                <a:spcPts val="3659"/>
              </a:lnSpc>
            </a:pPr>
            <a:r>
              <a:rPr lang="en-US" sz="1999">
                <a:solidFill>
                  <a:srgbClr val="737373"/>
                </a:solidFill>
                <a:latin typeface="Lato Bold"/>
              </a:rPr>
              <a:t>User Experience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8238685" cy="10287000"/>
          </a:xfrm>
          <a:custGeom>
            <a:avLst/>
            <a:gdLst/>
            <a:ahLst/>
            <a:cxnLst/>
            <a:rect l="l" t="t" r="r" b="b"/>
            <a:pathLst>
              <a:path w="8238685" h="10287000">
                <a:moveTo>
                  <a:pt x="0" y="0"/>
                </a:moveTo>
                <a:lnTo>
                  <a:pt x="8238685" y="0"/>
                </a:lnTo>
                <a:lnTo>
                  <a:pt x="8238685" y="10287000"/>
                </a:lnTo>
                <a:lnTo>
                  <a:pt x="0" y="10287000"/>
                </a:lnTo>
                <a:lnTo>
                  <a:pt x="0" y="0"/>
                </a:lnTo>
                <a:close/>
              </a:path>
            </a:pathLst>
          </a:custGeom>
          <a:blipFill>
            <a:blip r:embed="rId2"/>
            <a:stretch>
              <a:fillRect l="-14532" t="-10425" r="-23346"/>
            </a:stretch>
          </a:blipFill>
        </p:spPr>
      </p:sp>
      <p:sp>
        <p:nvSpPr>
          <p:cNvPr id="3" name="TextBox 3"/>
          <p:cNvSpPr txBox="1"/>
          <p:nvPr/>
        </p:nvSpPr>
        <p:spPr>
          <a:xfrm>
            <a:off x="9904586" y="1117830"/>
            <a:ext cx="5198157" cy="854075"/>
          </a:xfrm>
          <a:prstGeom prst="rect">
            <a:avLst/>
          </a:prstGeom>
        </p:spPr>
        <p:txBody>
          <a:bodyPr lIns="0" tIns="0" rIns="0" bIns="0" rtlCol="0" anchor="t">
            <a:spAutoFit/>
          </a:bodyPr>
          <a:lstStyle/>
          <a:p>
            <a:pPr>
              <a:lnSpc>
                <a:spcPts val="6999"/>
              </a:lnSpc>
              <a:spcBef>
                <a:spcPct val="0"/>
              </a:spcBef>
            </a:pPr>
            <a:r>
              <a:rPr lang="en-US" sz="4999">
                <a:solidFill>
                  <a:srgbClr val="000000"/>
                </a:solidFill>
                <a:latin typeface="Alegreya Bold"/>
              </a:rPr>
              <a:t>Home Page</a:t>
            </a:r>
          </a:p>
        </p:txBody>
      </p:sp>
      <p:sp>
        <p:nvSpPr>
          <p:cNvPr id="4" name="TextBox 4"/>
          <p:cNvSpPr txBox="1"/>
          <p:nvPr/>
        </p:nvSpPr>
        <p:spPr>
          <a:xfrm>
            <a:off x="9904586" y="2476100"/>
            <a:ext cx="7192777" cy="2879978"/>
          </a:xfrm>
          <a:prstGeom prst="rect">
            <a:avLst/>
          </a:prstGeom>
        </p:spPr>
        <p:txBody>
          <a:bodyPr lIns="0" tIns="0" rIns="0" bIns="0" rtlCol="0" anchor="t">
            <a:spAutoFit/>
          </a:bodyPr>
          <a:lstStyle/>
          <a:p>
            <a:pPr>
              <a:lnSpc>
                <a:spcPts val="3843"/>
              </a:lnSpc>
            </a:pPr>
            <a:r>
              <a:rPr lang="en-US" sz="2100">
                <a:solidFill>
                  <a:srgbClr val="737373"/>
                </a:solidFill>
                <a:latin typeface="Lato"/>
              </a:rPr>
              <a:t>We will display the image of restaurant here and all the modules we use in the website will display in the right most corner and when we slide down there is also contact us option where user can easily contact to the management of restaurant and also can follow the restaurant on the social media platform.</a:t>
            </a:r>
          </a:p>
        </p:txBody>
      </p:sp>
      <p:sp>
        <p:nvSpPr>
          <p:cNvPr id="5" name="TextBox 5"/>
          <p:cNvSpPr txBox="1"/>
          <p:nvPr/>
        </p:nvSpPr>
        <p:spPr>
          <a:xfrm>
            <a:off x="9904586" y="6852582"/>
            <a:ext cx="3519678" cy="878204"/>
          </a:xfrm>
          <a:prstGeom prst="rect">
            <a:avLst/>
          </a:prstGeom>
        </p:spPr>
        <p:txBody>
          <a:bodyPr lIns="0" tIns="0" rIns="0" bIns="0" rtlCol="0" anchor="t">
            <a:spAutoFit/>
          </a:bodyPr>
          <a:lstStyle/>
          <a:p>
            <a:pPr>
              <a:lnSpc>
                <a:spcPts val="3660"/>
              </a:lnSpc>
            </a:pPr>
            <a:r>
              <a:rPr lang="en-US" sz="2000">
                <a:solidFill>
                  <a:srgbClr val="737373"/>
                </a:solidFill>
                <a:latin typeface="Lato"/>
              </a:rPr>
              <a:t>Here we will give information to the user about us.</a:t>
            </a:r>
          </a:p>
        </p:txBody>
      </p:sp>
      <p:sp>
        <p:nvSpPr>
          <p:cNvPr id="6" name="TextBox 6"/>
          <p:cNvSpPr txBox="1"/>
          <p:nvPr/>
        </p:nvSpPr>
        <p:spPr>
          <a:xfrm>
            <a:off x="9904586" y="6112301"/>
            <a:ext cx="2797437" cy="490855"/>
          </a:xfrm>
          <a:prstGeom prst="rect">
            <a:avLst/>
          </a:prstGeom>
        </p:spPr>
        <p:txBody>
          <a:bodyPr lIns="0" tIns="0" rIns="0" bIns="0" rtlCol="0" anchor="t">
            <a:spAutoFit/>
          </a:bodyPr>
          <a:lstStyle/>
          <a:p>
            <a:pPr>
              <a:lnSpc>
                <a:spcPts val="3919"/>
              </a:lnSpc>
            </a:pPr>
            <a:r>
              <a:rPr lang="en-US" sz="2799" spc="282">
                <a:solidFill>
                  <a:srgbClr val="EB6B12"/>
                </a:solidFill>
                <a:latin typeface="Lato"/>
              </a:rPr>
              <a:t>About us</a:t>
            </a:r>
          </a:p>
        </p:txBody>
      </p:sp>
      <p:sp>
        <p:nvSpPr>
          <p:cNvPr id="7" name="TextBox 7"/>
          <p:cNvSpPr txBox="1"/>
          <p:nvPr/>
        </p:nvSpPr>
        <p:spPr>
          <a:xfrm>
            <a:off x="13500975" y="6852582"/>
            <a:ext cx="3685981" cy="1792604"/>
          </a:xfrm>
          <a:prstGeom prst="rect">
            <a:avLst/>
          </a:prstGeom>
        </p:spPr>
        <p:txBody>
          <a:bodyPr lIns="0" tIns="0" rIns="0" bIns="0" rtlCol="0" anchor="t">
            <a:spAutoFit/>
          </a:bodyPr>
          <a:lstStyle/>
          <a:p>
            <a:pPr>
              <a:lnSpc>
                <a:spcPts val="3660"/>
              </a:lnSpc>
            </a:pPr>
            <a:r>
              <a:rPr lang="en-US" sz="2000">
                <a:solidFill>
                  <a:srgbClr val="737373"/>
                </a:solidFill>
                <a:latin typeface="Lato"/>
              </a:rPr>
              <a:t>here we will give link of social media platform and contact number also so user can easily get connect with us.</a:t>
            </a:r>
          </a:p>
        </p:txBody>
      </p:sp>
      <p:sp>
        <p:nvSpPr>
          <p:cNvPr id="8" name="TextBox 8"/>
          <p:cNvSpPr txBox="1"/>
          <p:nvPr/>
        </p:nvSpPr>
        <p:spPr>
          <a:xfrm>
            <a:off x="13500975" y="6112301"/>
            <a:ext cx="2797437" cy="490855"/>
          </a:xfrm>
          <a:prstGeom prst="rect">
            <a:avLst/>
          </a:prstGeom>
        </p:spPr>
        <p:txBody>
          <a:bodyPr lIns="0" tIns="0" rIns="0" bIns="0" rtlCol="0" anchor="t">
            <a:spAutoFit/>
          </a:bodyPr>
          <a:lstStyle/>
          <a:p>
            <a:pPr>
              <a:lnSpc>
                <a:spcPts val="3919"/>
              </a:lnSpc>
            </a:pPr>
            <a:r>
              <a:rPr lang="en-US" sz="2799" spc="282">
                <a:solidFill>
                  <a:srgbClr val="EB6B12"/>
                </a:solidFill>
                <a:latin typeface="Lato"/>
              </a:rPr>
              <a:t>Contact Us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8353272" y="4240397"/>
            <a:ext cx="1713324" cy="1769521"/>
            <a:chOff x="0" y="0"/>
            <a:chExt cx="6350000" cy="6558280"/>
          </a:xfrm>
        </p:grpSpPr>
        <p:sp>
          <p:nvSpPr>
            <p:cNvPr id="3" name="Freeform 3"/>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2"/>
              <a:stretch>
                <a:fillRect t="-524" b="-524"/>
              </a:stretch>
            </a:blipFill>
          </p:spPr>
        </p:sp>
        <p:sp>
          <p:nvSpPr>
            <p:cNvPr id="4" name="Freeform 4"/>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D4D2D2"/>
            </a:solidFill>
          </p:spPr>
        </p:sp>
      </p:grpSp>
      <p:grpSp>
        <p:nvGrpSpPr>
          <p:cNvPr id="5" name="Group 5"/>
          <p:cNvGrpSpPr>
            <a:grpSpLocks noChangeAspect="1"/>
          </p:cNvGrpSpPr>
          <p:nvPr/>
        </p:nvGrpSpPr>
        <p:grpSpPr>
          <a:xfrm>
            <a:off x="8353272" y="6961863"/>
            <a:ext cx="1713324" cy="1769521"/>
            <a:chOff x="0" y="0"/>
            <a:chExt cx="6350000" cy="6558280"/>
          </a:xfrm>
        </p:grpSpPr>
        <p:sp>
          <p:nvSpPr>
            <p:cNvPr id="6" name="Freeform 6"/>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3"/>
              <a:stretch>
                <a:fillRect t="-3696" b="-3696"/>
              </a:stretch>
            </a:blipFill>
          </p:spPr>
        </p:sp>
        <p:sp>
          <p:nvSpPr>
            <p:cNvPr id="7" name="Freeform 7"/>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D4D2D2"/>
            </a:solidFill>
          </p:spPr>
        </p:sp>
      </p:grpSp>
      <p:sp>
        <p:nvSpPr>
          <p:cNvPr id="8" name="Freeform 8"/>
          <p:cNvSpPr/>
          <p:nvPr/>
        </p:nvSpPr>
        <p:spPr>
          <a:xfrm>
            <a:off x="0" y="0"/>
            <a:ext cx="7074913" cy="11108026"/>
          </a:xfrm>
          <a:custGeom>
            <a:avLst/>
            <a:gdLst/>
            <a:ahLst/>
            <a:cxnLst/>
            <a:rect l="l" t="t" r="r" b="b"/>
            <a:pathLst>
              <a:path w="7074913" h="11108026">
                <a:moveTo>
                  <a:pt x="0" y="0"/>
                </a:moveTo>
                <a:lnTo>
                  <a:pt x="7074913" y="0"/>
                </a:lnTo>
                <a:lnTo>
                  <a:pt x="7074913" y="11108026"/>
                </a:lnTo>
                <a:lnTo>
                  <a:pt x="0" y="11108026"/>
                </a:lnTo>
                <a:lnTo>
                  <a:pt x="0" y="0"/>
                </a:lnTo>
                <a:close/>
              </a:path>
            </a:pathLst>
          </a:custGeom>
          <a:blipFill>
            <a:blip r:embed="rId4"/>
            <a:stretch>
              <a:fillRect l="-25077" t="-4706" r="-27140"/>
            </a:stretch>
          </a:blipFill>
        </p:spPr>
      </p:sp>
      <p:sp>
        <p:nvSpPr>
          <p:cNvPr id="9" name="TextBox 9"/>
          <p:cNvSpPr txBox="1"/>
          <p:nvPr/>
        </p:nvSpPr>
        <p:spPr>
          <a:xfrm>
            <a:off x="11110824" y="4810912"/>
            <a:ext cx="5594875" cy="1608581"/>
          </a:xfrm>
          <a:prstGeom prst="rect">
            <a:avLst/>
          </a:prstGeom>
        </p:spPr>
        <p:txBody>
          <a:bodyPr lIns="0" tIns="0" rIns="0" bIns="0" rtlCol="0" anchor="t">
            <a:spAutoFit/>
          </a:bodyPr>
          <a:lstStyle/>
          <a:p>
            <a:pPr>
              <a:lnSpc>
                <a:spcPts val="3294"/>
              </a:lnSpc>
            </a:pPr>
            <a:r>
              <a:rPr lang="en-US" sz="1800">
                <a:solidFill>
                  <a:srgbClr val="737373"/>
                </a:solidFill>
                <a:latin typeface="Lato"/>
              </a:rPr>
              <a:t>Inside the Menu button user can view the product according to the category (south-Indian, Punjabi, Snacks &amp;Drinks etc.) with price and offer if available in a particular  product.</a:t>
            </a:r>
          </a:p>
        </p:txBody>
      </p:sp>
      <p:sp>
        <p:nvSpPr>
          <p:cNvPr id="10" name="TextBox 10"/>
          <p:cNvSpPr txBox="1"/>
          <p:nvPr/>
        </p:nvSpPr>
        <p:spPr>
          <a:xfrm>
            <a:off x="11110824" y="7532378"/>
            <a:ext cx="5594875" cy="1199006"/>
          </a:xfrm>
          <a:prstGeom prst="rect">
            <a:avLst/>
          </a:prstGeom>
        </p:spPr>
        <p:txBody>
          <a:bodyPr lIns="0" tIns="0" rIns="0" bIns="0" rtlCol="0" anchor="t">
            <a:spAutoFit/>
          </a:bodyPr>
          <a:lstStyle/>
          <a:p>
            <a:pPr>
              <a:lnSpc>
                <a:spcPts val="3294"/>
              </a:lnSpc>
            </a:pPr>
            <a:r>
              <a:rPr lang="en-US" sz="1800">
                <a:solidFill>
                  <a:srgbClr val="737373"/>
                </a:solidFill>
                <a:latin typeface="Lato"/>
              </a:rPr>
              <a:t>Client can also place their order online with smoothly with just some click and also automatically bill will also display. </a:t>
            </a:r>
          </a:p>
        </p:txBody>
      </p:sp>
      <p:sp>
        <p:nvSpPr>
          <p:cNvPr id="11" name="TextBox 11"/>
          <p:cNvSpPr txBox="1"/>
          <p:nvPr/>
        </p:nvSpPr>
        <p:spPr>
          <a:xfrm>
            <a:off x="11978825" y="4097522"/>
            <a:ext cx="2797437" cy="471678"/>
          </a:xfrm>
          <a:prstGeom prst="rect">
            <a:avLst/>
          </a:prstGeom>
        </p:spPr>
        <p:txBody>
          <a:bodyPr lIns="0" tIns="0" rIns="0" bIns="0" rtlCol="0" anchor="t">
            <a:spAutoFit/>
          </a:bodyPr>
          <a:lstStyle/>
          <a:p>
            <a:pPr>
              <a:lnSpc>
                <a:spcPts val="4026"/>
              </a:lnSpc>
            </a:pPr>
            <a:r>
              <a:rPr lang="en-US" sz="2200">
                <a:solidFill>
                  <a:srgbClr val="000000"/>
                </a:solidFill>
                <a:latin typeface="Lato"/>
              </a:rPr>
              <a:t>Menu </a:t>
            </a:r>
          </a:p>
        </p:txBody>
      </p:sp>
      <p:sp>
        <p:nvSpPr>
          <p:cNvPr id="12" name="TextBox 12"/>
          <p:cNvSpPr txBox="1"/>
          <p:nvPr/>
        </p:nvSpPr>
        <p:spPr>
          <a:xfrm>
            <a:off x="11978825" y="6818988"/>
            <a:ext cx="2797437" cy="471678"/>
          </a:xfrm>
          <a:prstGeom prst="rect">
            <a:avLst/>
          </a:prstGeom>
        </p:spPr>
        <p:txBody>
          <a:bodyPr lIns="0" tIns="0" rIns="0" bIns="0" rtlCol="0" anchor="t">
            <a:spAutoFit/>
          </a:bodyPr>
          <a:lstStyle/>
          <a:p>
            <a:pPr>
              <a:lnSpc>
                <a:spcPts val="4026"/>
              </a:lnSpc>
            </a:pPr>
            <a:r>
              <a:rPr lang="en-US" sz="2200">
                <a:solidFill>
                  <a:srgbClr val="000000"/>
                </a:solidFill>
                <a:latin typeface="Lato"/>
              </a:rPr>
              <a:t>Orders</a:t>
            </a:r>
          </a:p>
        </p:txBody>
      </p:sp>
      <p:sp>
        <p:nvSpPr>
          <p:cNvPr id="13" name="TextBox 13"/>
          <p:cNvSpPr txBox="1"/>
          <p:nvPr/>
        </p:nvSpPr>
        <p:spPr>
          <a:xfrm>
            <a:off x="8353272" y="1441316"/>
            <a:ext cx="7550100" cy="1019176"/>
          </a:xfrm>
          <a:prstGeom prst="rect">
            <a:avLst/>
          </a:prstGeom>
        </p:spPr>
        <p:txBody>
          <a:bodyPr lIns="0" tIns="0" rIns="0" bIns="0" rtlCol="0" anchor="t">
            <a:spAutoFit/>
          </a:bodyPr>
          <a:lstStyle/>
          <a:p>
            <a:pPr>
              <a:lnSpc>
                <a:spcPts val="8399"/>
              </a:lnSpc>
              <a:spcBef>
                <a:spcPct val="0"/>
              </a:spcBef>
            </a:pPr>
            <a:r>
              <a:rPr lang="en-US" sz="5999">
                <a:solidFill>
                  <a:srgbClr val="301802"/>
                </a:solidFill>
                <a:latin typeface="Alegreya Bold"/>
              </a:rPr>
              <a:t>Menu &amp; Orders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6202498" cy="10287000"/>
            <a:chOff x="0" y="0"/>
            <a:chExt cx="1633580" cy="2709333"/>
          </a:xfrm>
        </p:grpSpPr>
        <p:sp>
          <p:nvSpPr>
            <p:cNvPr id="3" name="Freeform 3"/>
            <p:cNvSpPr/>
            <p:nvPr/>
          </p:nvSpPr>
          <p:spPr>
            <a:xfrm>
              <a:off x="0" y="0"/>
              <a:ext cx="1633580" cy="2709333"/>
            </a:xfrm>
            <a:custGeom>
              <a:avLst/>
              <a:gdLst/>
              <a:ahLst/>
              <a:cxnLst/>
              <a:rect l="l" t="t" r="r" b="b"/>
              <a:pathLst>
                <a:path w="1633580" h="2709333">
                  <a:moveTo>
                    <a:pt x="0" y="0"/>
                  </a:moveTo>
                  <a:lnTo>
                    <a:pt x="1633580" y="0"/>
                  </a:lnTo>
                  <a:lnTo>
                    <a:pt x="1633580" y="2709333"/>
                  </a:lnTo>
                  <a:lnTo>
                    <a:pt x="0" y="2709333"/>
                  </a:lnTo>
                  <a:close/>
                </a:path>
              </a:pathLst>
            </a:custGeom>
            <a:solidFill>
              <a:srgbClr val="543434"/>
            </a:solidFill>
          </p:spPr>
        </p:sp>
        <p:sp>
          <p:nvSpPr>
            <p:cNvPr id="4" name="TextBox 4"/>
            <p:cNvSpPr txBox="1"/>
            <p:nvPr/>
          </p:nvSpPr>
          <p:spPr>
            <a:xfrm>
              <a:off x="0" y="-104775"/>
              <a:ext cx="1633580" cy="2814108"/>
            </a:xfrm>
            <a:prstGeom prst="rect">
              <a:avLst/>
            </a:prstGeom>
          </p:spPr>
          <p:txBody>
            <a:bodyPr lIns="50800" tIns="50800" rIns="50800" bIns="50800" rtlCol="0" anchor="ctr"/>
            <a:lstStyle/>
            <a:p>
              <a:pPr algn="ctr">
                <a:lnSpc>
                  <a:spcPts val="3703"/>
                </a:lnSpc>
              </a:pPr>
              <a:endParaRPr/>
            </a:p>
          </p:txBody>
        </p:sp>
      </p:grpSp>
      <p:sp>
        <p:nvSpPr>
          <p:cNvPr id="5" name="Freeform 5"/>
          <p:cNvSpPr/>
          <p:nvPr/>
        </p:nvSpPr>
        <p:spPr>
          <a:xfrm>
            <a:off x="0" y="1923865"/>
            <a:ext cx="6202498" cy="6439270"/>
          </a:xfrm>
          <a:custGeom>
            <a:avLst/>
            <a:gdLst/>
            <a:ahLst/>
            <a:cxnLst/>
            <a:rect l="l" t="t" r="r" b="b"/>
            <a:pathLst>
              <a:path w="6202498" h="6439270">
                <a:moveTo>
                  <a:pt x="0" y="0"/>
                </a:moveTo>
                <a:lnTo>
                  <a:pt x="6202498" y="0"/>
                </a:lnTo>
                <a:lnTo>
                  <a:pt x="6202498" y="6439270"/>
                </a:lnTo>
                <a:lnTo>
                  <a:pt x="0" y="6439270"/>
                </a:lnTo>
                <a:lnTo>
                  <a:pt x="0" y="0"/>
                </a:lnTo>
                <a:close/>
              </a:path>
            </a:pathLst>
          </a:custGeom>
          <a:blipFill>
            <a:blip r:embed="rId2"/>
            <a:stretch>
              <a:fillRect l="-3110" r="-706"/>
            </a:stretch>
          </a:blipFill>
        </p:spPr>
      </p:sp>
      <p:sp>
        <p:nvSpPr>
          <p:cNvPr id="6" name="TextBox 6"/>
          <p:cNvSpPr txBox="1"/>
          <p:nvPr/>
        </p:nvSpPr>
        <p:spPr>
          <a:xfrm>
            <a:off x="8884781" y="1914375"/>
            <a:ext cx="7170911" cy="795020"/>
          </a:xfrm>
          <a:prstGeom prst="rect">
            <a:avLst/>
          </a:prstGeom>
        </p:spPr>
        <p:txBody>
          <a:bodyPr lIns="0" tIns="0" rIns="0" bIns="0" rtlCol="0" anchor="t">
            <a:spAutoFit/>
          </a:bodyPr>
          <a:lstStyle/>
          <a:p>
            <a:pPr>
              <a:lnSpc>
                <a:spcPts val="6579"/>
              </a:lnSpc>
              <a:spcBef>
                <a:spcPct val="0"/>
              </a:spcBef>
            </a:pPr>
            <a:r>
              <a:rPr lang="en-US" sz="4699">
                <a:solidFill>
                  <a:srgbClr val="000000"/>
                </a:solidFill>
                <a:latin typeface="Alegreya Bold"/>
              </a:rPr>
              <a:t>Table-Reservation </a:t>
            </a:r>
          </a:p>
        </p:txBody>
      </p:sp>
      <p:sp>
        <p:nvSpPr>
          <p:cNvPr id="7" name="TextBox 7"/>
          <p:cNvSpPr txBox="1"/>
          <p:nvPr/>
        </p:nvSpPr>
        <p:spPr>
          <a:xfrm>
            <a:off x="8884781" y="3165757"/>
            <a:ext cx="7552336" cy="3273512"/>
          </a:xfrm>
          <a:prstGeom prst="rect">
            <a:avLst/>
          </a:prstGeom>
        </p:spPr>
        <p:txBody>
          <a:bodyPr lIns="0" tIns="0" rIns="0" bIns="0" rtlCol="0" anchor="t">
            <a:spAutoFit/>
          </a:bodyPr>
          <a:lstStyle/>
          <a:p>
            <a:pPr>
              <a:lnSpc>
                <a:spcPts val="5299"/>
              </a:lnSpc>
            </a:pPr>
            <a:r>
              <a:rPr lang="en-US" sz="2895">
                <a:solidFill>
                  <a:srgbClr val="606060"/>
                </a:solidFill>
                <a:latin typeface="Lato"/>
              </a:rPr>
              <a:t>Clients can reserve their table with just some click over it. User can easily search if table is available or not, if yes then User can easily book the table so that no other person can reserve that table.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57290C"/>
        </a:solidFill>
        <a:effectLst/>
      </p:bgPr>
    </p:bg>
    <p:spTree>
      <p:nvGrpSpPr>
        <p:cNvPr id="1" name=""/>
        <p:cNvGrpSpPr/>
        <p:nvPr/>
      </p:nvGrpSpPr>
      <p:grpSpPr>
        <a:xfrm>
          <a:off x="0" y="0"/>
          <a:ext cx="0" cy="0"/>
          <a:chOff x="0" y="0"/>
          <a:chExt cx="0" cy="0"/>
        </a:xfrm>
      </p:grpSpPr>
      <p:grpSp>
        <p:nvGrpSpPr>
          <p:cNvPr id="2" name="Group 2"/>
          <p:cNvGrpSpPr/>
          <p:nvPr/>
        </p:nvGrpSpPr>
        <p:grpSpPr>
          <a:xfrm>
            <a:off x="-32435" y="0"/>
            <a:ext cx="10395635" cy="10287000"/>
            <a:chOff x="0" y="0"/>
            <a:chExt cx="2737945" cy="2709333"/>
          </a:xfrm>
        </p:grpSpPr>
        <p:sp>
          <p:nvSpPr>
            <p:cNvPr id="3" name="Freeform 3"/>
            <p:cNvSpPr/>
            <p:nvPr/>
          </p:nvSpPr>
          <p:spPr>
            <a:xfrm>
              <a:off x="0" y="0"/>
              <a:ext cx="2737945" cy="2709333"/>
            </a:xfrm>
            <a:custGeom>
              <a:avLst/>
              <a:gdLst/>
              <a:ahLst/>
              <a:cxnLst/>
              <a:rect l="l" t="t" r="r" b="b"/>
              <a:pathLst>
                <a:path w="2737945" h="2709333">
                  <a:moveTo>
                    <a:pt x="0" y="0"/>
                  </a:moveTo>
                  <a:lnTo>
                    <a:pt x="2737945" y="0"/>
                  </a:lnTo>
                  <a:lnTo>
                    <a:pt x="2737945" y="2709333"/>
                  </a:lnTo>
                  <a:lnTo>
                    <a:pt x="0" y="2709333"/>
                  </a:lnTo>
                  <a:close/>
                </a:path>
              </a:pathLst>
            </a:custGeom>
            <a:solidFill>
              <a:srgbClr val="EB6B12"/>
            </a:solidFill>
          </p:spPr>
        </p:sp>
        <p:sp>
          <p:nvSpPr>
            <p:cNvPr id="4" name="TextBox 4"/>
            <p:cNvSpPr txBox="1"/>
            <p:nvPr/>
          </p:nvSpPr>
          <p:spPr>
            <a:xfrm>
              <a:off x="0" y="-104775"/>
              <a:ext cx="2737945" cy="2814108"/>
            </a:xfrm>
            <a:prstGeom prst="rect">
              <a:avLst/>
            </a:prstGeom>
          </p:spPr>
          <p:txBody>
            <a:bodyPr lIns="50800" tIns="50800" rIns="50800" bIns="50800" rtlCol="0" anchor="ctr"/>
            <a:lstStyle/>
            <a:p>
              <a:pPr algn="ctr">
                <a:lnSpc>
                  <a:spcPts val="3703"/>
                </a:lnSpc>
              </a:pPr>
              <a:endParaRPr/>
            </a:p>
          </p:txBody>
        </p:sp>
      </p:grpSp>
      <p:sp>
        <p:nvSpPr>
          <p:cNvPr id="5" name="Freeform 5"/>
          <p:cNvSpPr/>
          <p:nvPr/>
        </p:nvSpPr>
        <p:spPr>
          <a:xfrm>
            <a:off x="10395635" y="2291891"/>
            <a:ext cx="7934098" cy="5241386"/>
          </a:xfrm>
          <a:custGeom>
            <a:avLst/>
            <a:gdLst/>
            <a:ahLst/>
            <a:cxnLst/>
            <a:rect l="l" t="t" r="r" b="b"/>
            <a:pathLst>
              <a:path w="7934098" h="5241386">
                <a:moveTo>
                  <a:pt x="0" y="0"/>
                </a:moveTo>
                <a:lnTo>
                  <a:pt x="7934098" y="0"/>
                </a:lnTo>
                <a:lnTo>
                  <a:pt x="7934098" y="5241386"/>
                </a:lnTo>
                <a:lnTo>
                  <a:pt x="0" y="5241386"/>
                </a:lnTo>
                <a:lnTo>
                  <a:pt x="0" y="0"/>
                </a:lnTo>
                <a:close/>
              </a:path>
            </a:pathLst>
          </a:custGeom>
          <a:blipFill>
            <a:blip r:embed="rId2"/>
            <a:stretch>
              <a:fillRect b="-916"/>
            </a:stretch>
          </a:blipFill>
        </p:spPr>
      </p:sp>
      <p:sp>
        <p:nvSpPr>
          <p:cNvPr id="6" name="TextBox 6"/>
          <p:cNvSpPr txBox="1"/>
          <p:nvPr/>
        </p:nvSpPr>
        <p:spPr>
          <a:xfrm>
            <a:off x="1451109" y="1930624"/>
            <a:ext cx="6008538" cy="2219959"/>
          </a:xfrm>
          <a:prstGeom prst="rect">
            <a:avLst/>
          </a:prstGeom>
        </p:spPr>
        <p:txBody>
          <a:bodyPr lIns="0" tIns="0" rIns="0" bIns="0" rtlCol="0" anchor="t">
            <a:spAutoFit/>
          </a:bodyPr>
          <a:lstStyle/>
          <a:p>
            <a:pPr>
              <a:lnSpc>
                <a:spcPts val="8739"/>
              </a:lnSpc>
            </a:pPr>
            <a:r>
              <a:rPr lang="en-US" sz="7599">
                <a:solidFill>
                  <a:srgbClr val="FFFFFF"/>
                </a:solidFill>
                <a:latin typeface="Alegreya Bold"/>
              </a:rPr>
              <a:t>Contact Our Restaurant</a:t>
            </a:r>
          </a:p>
        </p:txBody>
      </p:sp>
      <p:sp>
        <p:nvSpPr>
          <p:cNvPr id="7" name="TextBox 7"/>
          <p:cNvSpPr txBox="1"/>
          <p:nvPr/>
        </p:nvSpPr>
        <p:spPr>
          <a:xfrm>
            <a:off x="1451109" y="5483099"/>
            <a:ext cx="3425112" cy="789431"/>
          </a:xfrm>
          <a:prstGeom prst="rect">
            <a:avLst/>
          </a:prstGeom>
        </p:spPr>
        <p:txBody>
          <a:bodyPr lIns="0" tIns="0" rIns="0" bIns="0" rtlCol="0" anchor="t">
            <a:spAutoFit/>
          </a:bodyPr>
          <a:lstStyle/>
          <a:p>
            <a:pPr>
              <a:lnSpc>
                <a:spcPts val="3294"/>
              </a:lnSpc>
            </a:pPr>
            <a:r>
              <a:rPr lang="en-US" sz="1800">
                <a:solidFill>
                  <a:srgbClr val="FFFFFF"/>
                </a:solidFill>
                <a:latin typeface="Lato"/>
              </a:rPr>
              <a:t>A restaurant is a place that people visit to look for various kinds</a:t>
            </a:r>
          </a:p>
        </p:txBody>
      </p:sp>
      <p:sp>
        <p:nvSpPr>
          <p:cNvPr id="8" name="TextBox 8"/>
          <p:cNvSpPr txBox="1"/>
          <p:nvPr/>
        </p:nvSpPr>
        <p:spPr>
          <a:xfrm>
            <a:off x="1451109" y="7605045"/>
            <a:ext cx="3425112" cy="789431"/>
          </a:xfrm>
          <a:prstGeom prst="rect">
            <a:avLst/>
          </a:prstGeom>
        </p:spPr>
        <p:txBody>
          <a:bodyPr lIns="0" tIns="0" rIns="0" bIns="0" rtlCol="0" anchor="t">
            <a:spAutoFit/>
          </a:bodyPr>
          <a:lstStyle/>
          <a:p>
            <a:pPr>
              <a:lnSpc>
                <a:spcPts val="3294"/>
              </a:lnSpc>
            </a:pPr>
            <a:r>
              <a:rPr lang="en-US" sz="1800">
                <a:solidFill>
                  <a:srgbClr val="FFFFFF"/>
                </a:solidFill>
                <a:latin typeface="Lato"/>
              </a:rPr>
              <a:t>A restaurant is a place that people visit to look for various kinds</a:t>
            </a:r>
          </a:p>
        </p:txBody>
      </p:sp>
      <p:sp>
        <p:nvSpPr>
          <p:cNvPr id="9" name="TextBox 9"/>
          <p:cNvSpPr txBox="1"/>
          <p:nvPr/>
        </p:nvSpPr>
        <p:spPr>
          <a:xfrm>
            <a:off x="5519414" y="5483099"/>
            <a:ext cx="3425112" cy="789431"/>
          </a:xfrm>
          <a:prstGeom prst="rect">
            <a:avLst/>
          </a:prstGeom>
        </p:spPr>
        <p:txBody>
          <a:bodyPr lIns="0" tIns="0" rIns="0" bIns="0" rtlCol="0" anchor="t">
            <a:spAutoFit/>
          </a:bodyPr>
          <a:lstStyle/>
          <a:p>
            <a:pPr>
              <a:lnSpc>
                <a:spcPts val="3294"/>
              </a:lnSpc>
            </a:pPr>
            <a:r>
              <a:rPr lang="en-US" sz="1800">
                <a:solidFill>
                  <a:srgbClr val="FFFFFF"/>
                </a:solidFill>
                <a:latin typeface="Lato"/>
              </a:rPr>
              <a:t>A restaurant is a place that people visit to look for various kinds</a:t>
            </a:r>
          </a:p>
        </p:txBody>
      </p:sp>
      <p:sp>
        <p:nvSpPr>
          <p:cNvPr id="10" name="TextBox 10"/>
          <p:cNvSpPr txBox="1"/>
          <p:nvPr/>
        </p:nvSpPr>
        <p:spPr>
          <a:xfrm>
            <a:off x="5519414" y="7605045"/>
            <a:ext cx="3425112" cy="789431"/>
          </a:xfrm>
          <a:prstGeom prst="rect">
            <a:avLst/>
          </a:prstGeom>
        </p:spPr>
        <p:txBody>
          <a:bodyPr lIns="0" tIns="0" rIns="0" bIns="0" rtlCol="0" anchor="t">
            <a:spAutoFit/>
          </a:bodyPr>
          <a:lstStyle/>
          <a:p>
            <a:pPr>
              <a:lnSpc>
                <a:spcPts val="3294"/>
              </a:lnSpc>
            </a:pPr>
            <a:r>
              <a:rPr lang="en-US" sz="1800">
                <a:solidFill>
                  <a:srgbClr val="FFFFFF"/>
                </a:solidFill>
                <a:latin typeface="Lato"/>
              </a:rPr>
              <a:t>A restaurant is a place that people visit to look for various kinds</a:t>
            </a:r>
          </a:p>
        </p:txBody>
      </p:sp>
      <p:sp>
        <p:nvSpPr>
          <p:cNvPr id="11" name="TextBox 11"/>
          <p:cNvSpPr txBox="1"/>
          <p:nvPr/>
        </p:nvSpPr>
        <p:spPr>
          <a:xfrm>
            <a:off x="2323394" y="4769709"/>
            <a:ext cx="2193817" cy="444802"/>
          </a:xfrm>
          <a:prstGeom prst="rect">
            <a:avLst/>
          </a:prstGeom>
        </p:spPr>
        <p:txBody>
          <a:bodyPr lIns="0" tIns="0" rIns="0" bIns="0" rtlCol="0" anchor="t">
            <a:spAutoFit/>
          </a:bodyPr>
          <a:lstStyle/>
          <a:p>
            <a:pPr>
              <a:lnSpc>
                <a:spcPts val="4026"/>
              </a:lnSpc>
            </a:pPr>
            <a:r>
              <a:rPr lang="en-US" sz="2200" dirty="0">
                <a:solidFill>
                  <a:srgbClr val="FFFFFF"/>
                </a:solidFill>
                <a:latin typeface="Lato"/>
              </a:rPr>
              <a:t>Contact Number</a:t>
            </a:r>
          </a:p>
        </p:txBody>
      </p:sp>
      <p:sp>
        <p:nvSpPr>
          <p:cNvPr id="12" name="TextBox 12"/>
          <p:cNvSpPr txBox="1"/>
          <p:nvPr/>
        </p:nvSpPr>
        <p:spPr>
          <a:xfrm>
            <a:off x="2323394" y="6824980"/>
            <a:ext cx="2438616" cy="471678"/>
          </a:xfrm>
          <a:prstGeom prst="rect">
            <a:avLst/>
          </a:prstGeom>
        </p:spPr>
        <p:txBody>
          <a:bodyPr lIns="0" tIns="0" rIns="0" bIns="0" rtlCol="0" anchor="t">
            <a:spAutoFit/>
          </a:bodyPr>
          <a:lstStyle/>
          <a:p>
            <a:pPr>
              <a:lnSpc>
                <a:spcPts val="4026"/>
              </a:lnSpc>
            </a:pPr>
            <a:r>
              <a:rPr lang="en-US" sz="2200">
                <a:solidFill>
                  <a:srgbClr val="FFFFFF"/>
                </a:solidFill>
                <a:latin typeface="Lato"/>
              </a:rPr>
              <a:t>Office Restaurant</a:t>
            </a:r>
          </a:p>
        </p:txBody>
      </p:sp>
      <p:sp>
        <p:nvSpPr>
          <p:cNvPr id="13" name="TextBox 13"/>
          <p:cNvSpPr txBox="1"/>
          <p:nvPr/>
        </p:nvSpPr>
        <p:spPr>
          <a:xfrm>
            <a:off x="6345831" y="4769709"/>
            <a:ext cx="1266748" cy="471678"/>
          </a:xfrm>
          <a:prstGeom prst="rect">
            <a:avLst/>
          </a:prstGeom>
        </p:spPr>
        <p:txBody>
          <a:bodyPr lIns="0" tIns="0" rIns="0" bIns="0" rtlCol="0" anchor="t">
            <a:spAutoFit/>
          </a:bodyPr>
          <a:lstStyle/>
          <a:p>
            <a:pPr>
              <a:lnSpc>
                <a:spcPts val="4026"/>
              </a:lnSpc>
            </a:pPr>
            <a:r>
              <a:rPr lang="en-US" sz="2200">
                <a:solidFill>
                  <a:srgbClr val="FFFFFF"/>
                </a:solidFill>
                <a:latin typeface="Lato"/>
              </a:rPr>
              <a:t>Address</a:t>
            </a:r>
          </a:p>
        </p:txBody>
      </p:sp>
      <p:sp>
        <p:nvSpPr>
          <p:cNvPr id="14" name="TextBox 14"/>
          <p:cNvSpPr txBox="1"/>
          <p:nvPr/>
        </p:nvSpPr>
        <p:spPr>
          <a:xfrm>
            <a:off x="6345831" y="6824980"/>
            <a:ext cx="1938441" cy="471678"/>
          </a:xfrm>
          <a:prstGeom prst="rect">
            <a:avLst/>
          </a:prstGeom>
        </p:spPr>
        <p:txBody>
          <a:bodyPr lIns="0" tIns="0" rIns="0" bIns="0" rtlCol="0" anchor="t">
            <a:spAutoFit/>
          </a:bodyPr>
          <a:lstStyle/>
          <a:p>
            <a:pPr>
              <a:lnSpc>
                <a:spcPts val="4026"/>
              </a:lnSpc>
            </a:pPr>
            <a:r>
              <a:rPr lang="en-US" sz="2200">
                <a:solidFill>
                  <a:srgbClr val="FFFFFF"/>
                </a:solidFill>
                <a:latin typeface="Lato"/>
              </a:rPr>
              <a:t>Contact Here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1111" t="-15802" b="-15802"/>
            </a:stretch>
          </a:blipFill>
        </p:spPr>
      </p:sp>
      <p:sp>
        <p:nvSpPr>
          <p:cNvPr id="3" name="Freeform 3"/>
          <p:cNvSpPr/>
          <p:nvPr/>
        </p:nvSpPr>
        <p:spPr>
          <a:xfrm>
            <a:off x="13977593" y="4548596"/>
            <a:ext cx="365697" cy="365697"/>
          </a:xfrm>
          <a:custGeom>
            <a:avLst/>
            <a:gdLst/>
            <a:ahLst/>
            <a:cxnLst/>
            <a:rect l="l" t="t" r="r" b="b"/>
            <a:pathLst>
              <a:path w="365697" h="365697">
                <a:moveTo>
                  <a:pt x="0" y="0"/>
                </a:moveTo>
                <a:lnTo>
                  <a:pt x="365697" y="0"/>
                </a:lnTo>
                <a:lnTo>
                  <a:pt x="365697" y="365696"/>
                </a:lnTo>
                <a:lnTo>
                  <a:pt x="0" y="3656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3287213" y="2721847"/>
            <a:ext cx="6673752" cy="2581275"/>
          </a:xfrm>
          <a:prstGeom prst="rect">
            <a:avLst/>
          </a:prstGeom>
        </p:spPr>
        <p:txBody>
          <a:bodyPr lIns="0" tIns="0" rIns="0" bIns="0" rtlCol="0" anchor="t">
            <a:spAutoFit/>
          </a:bodyPr>
          <a:lstStyle/>
          <a:p>
            <a:pPr>
              <a:lnSpc>
                <a:spcPts val="21000"/>
              </a:lnSpc>
              <a:spcBef>
                <a:spcPct val="0"/>
              </a:spcBef>
            </a:pPr>
            <a:r>
              <a:rPr lang="en-US" sz="15000" spc="75" dirty="0">
                <a:solidFill>
                  <a:srgbClr val="FFFFFF"/>
                </a:solidFill>
                <a:latin typeface="Open Sans Extra Bold Bold"/>
              </a:rPr>
              <a:t>Thank</a:t>
            </a:r>
          </a:p>
        </p:txBody>
      </p:sp>
      <p:sp>
        <p:nvSpPr>
          <p:cNvPr id="5" name="TextBox 5"/>
          <p:cNvSpPr txBox="1"/>
          <p:nvPr/>
        </p:nvSpPr>
        <p:spPr>
          <a:xfrm>
            <a:off x="9960965" y="2721847"/>
            <a:ext cx="4016628" cy="2581275"/>
          </a:xfrm>
          <a:prstGeom prst="rect">
            <a:avLst/>
          </a:prstGeom>
        </p:spPr>
        <p:txBody>
          <a:bodyPr lIns="0" tIns="0" rIns="0" bIns="0" rtlCol="0" anchor="t">
            <a:spAutoFit/>
          </a:bodyPr>
          <a:lstStyle/>
          <a:p>
            <a:pPr>
              <a:lnSpc>
                <a:spcPts val="21000"/>
              </a:lnSpc>
              <a:spcBef>
                <a:spcPct val="0"/>
              </a:spcBef>
            </a:pPr>
            <a:r>
              <a:rPr lang="en-US" sz="15000" spc="75">
                <a:solidFill>
                  <a:srgbClr val="FF7412"/>
                </a:solidFill>
                <a:latin typeface="Open Sans Extra Bold Bold"/>
              </a:rPr>
              <a:t>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296</Words>
  <Application>Microsoft Office PowerPoint</Application>
  <PresentationFormat>Custom</PresentationFormat>
  <Paragraphs>28</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Calibri</vt:lpstr>
      <vt:lpstr>Alegreya Bold</vt:lpstr>
      <vt:lpstr>Open Sans Extra Bold Bold</vt:lpstr>
      <vt:lpstr>Lato Bold</vt: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Management</dc:title>
  <cp:lastModifiedBy>Mohit Mittal</cp:lastModifiedBy>
  <cp:revision>2</cp:revision>
  <dcterms:created xsi:type="dcterms:W3CDTF">2006-08-16T00:00:00Z</dcterms:created>
  <dcterms:modified xsi:type="dcterms:W3CDTF">2024-01-29T18:03:50Z</dcterms:modified>
  <dc:identifier>DAFyVMxdbbc</dc:identifier>
</cp:coreProperties>
</file>

<file path=docProps/thumbnail.jpeg>
</file>